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  <Relationship Id='rId27' Target='slides/slide22.xml' Type='http://schemas.openxmlformats.org/officeDocument/2006/relationships/slide' />
  <Relationship Id='rId28' Target='slides/slide23.xml' Type='http://schemas.openxmlformats.org/officeDocument/2006/relationships/slide' />
  <Relationship Id='rId29' Target='slides/slide24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2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7' Target='../media/image21.png' Type='http://schemas.openxmlformats.org/officeDocument/2006/relationships/image' />
</Relationships>

</file>

<file path=ppt/slides/_rels/slide2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8' Target='../media/image22.png' Type='http://schemas.openxmlformats.org/officeDocument/2006/relationships/image' />
</Relationships>

</file>

<file path=ppt/slides/_rels/slide2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9' Target='../media/image23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3A6AC88A-8737-4E84-A097-1AB9B5D0D2A3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ppt_2023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5C7A2C4B-7DC2-4427-A658-F4BCD2397082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2/12/2023 1:01:13 AM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Upset Graph" id="10" name="slide10">
            <a:extLst>
              <a:ext uri="{FF2B5EF4-FFF2-40B4-BE49-F238E27FC236}">
                <a16:creationId xmlns:a16="http://schemas.microsoft.com/office/drawing/2014/main" id="{CC27BB6D-4C88-4D99-8EF2-7029CB078E5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137" y="933450"/>
            <a:ext cx="846772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st Exciting Matches" id="11" name="slide11">
            <a:extLst>
              <a:ext uri="{FF2B5EF4-FFF2-40B4-BE49-F238E27FC236}">
                <a16:creationId xmlns:a16="http://schemas.microsoft.com/office/drawing/2014/main" id="{EAA4E521-E621-4633-8AFA-60781FED3E15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587" y="771525"/>
            <a:ext cx="7362825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Upset Rankings" id="12" name="slide12">
            <a:extLst>
              <a:ext uri="{FF2B5EF4-FFF2-40B4-BE49-F238E27FC236}">
                <a16:creationId xmlns:a16="http://schemas.microsoft.com/office/drawing/2014/main" id="{81413F0D-EC61-41FD-8277-D153504B1C1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Cinderella Graph" id="13" name="slide13">
            <a:extLst>
              <a:ext uri="{FF2B5EF4-FFF2-40B4-BE49-F238E27FC236}">
                <a16:creationId xmlns:a16="http://schemas.microsoft.com/office/drawing/2014/main" id="{FC6294F0-F177-403B-8ABF-E7DA21DA1A9A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1014412"/>
            <a:ext cx="8343900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Cinderella Rankings" id="14" name="slide14">
            <a:extLst>
              <a:ext uri="{FF2B5EF4-FFF2-40B4-BE49-F238E27FC236}">
                <a16:creationId xmlns:a16="http://schemas.microsoft.com/office/drawing/2014/main" id="{732942D4-A8FA-4E7A-ACFE-77DAF22F0CBD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ickos Graph" id="15" name="slide15">
            <a:extLst>
              <a:ext uri="{FF2B5EF4-FFF2-40B4-BE49-F238E27FC236}">
                <a16:creationId xmlns:a16="http://schemas.microsoft.com/office/drawing/2014/main" id="{8831A384-C821-42B8-B3B6-58DD21B503D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1014412"/>
            <a:ext cx="8343900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ickos Rankings" id="16" name="slide16">
            <a:extLst>
              <a:ext uri="{FF2B5EF4-FFF2-40B4-BE49-F238E27FC236}">
                <a16:creationId xmlns:a16="http://schemas.microsoft.com/office/drawing/2014/main" id="{507B3E15-E3ED-40C2-A52D-5B664F911B83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gly BS Table" id="17" name="slide17">
            <a:extLst>
              <a:ext uri="{FF2B5EF4-FFF2-40B4-BE49-F238E27FC236}">
                <a16:creationId xmlns:a16="http://schemas.microsoft.com/office/drawing/2014/main" id="{21CE8A39-9F09-402F-B6DE-F76B98943FB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725" y="1014412"/>
            <a:ext cx="8210550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ormalized Base Pong Stats" id="18" name="slide18">
            <a:extLst>
              <a:ext uri="{FF2B5EF4-FFF2-40B4-BE49-F238E27FC236}">
                <a16:creationId xmlns:a16="http://schemas.microsoft.com/office/drawing/2014/main" id="{D7160A3E-DC3A-4951-8EF3-7F550F880783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aled Base Pong Stats" id="19" name="slide19">
            <a:extLst>
              <a:ext uri="{FF2B5EF4-FFF2-40B4-BE49-F238E27FC236}">
                <a16:creationId xmlns:a16="http://schemas.microsoft.com/office/drawing/2014/main" id="{753CE10A-5B40-49BD-81C3-235FAF63E119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852487"/>
            <a:ext cx="8343900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VA Drumline Pong Record Table" id="2" name="slide2">
            <a:extLst>
              <a:ext uri="{FF2B5EF4-FFF2-40B4-BE49-F238E27FC236}">
                <a16:creationId xmlns:a16="http://schemas.microsoft.com/office/drawing/2014/main" id="{28E6C8C7-F1B6-4C70-8C9E-7D5C5F1813D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762" y="771525"/>
            <a:ext cx="8372475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layer Base Pong Stats" id="20" name="slide20">
            <a:extLst>
              <a:ext uri="{FF2B5EF4-FFF2-40B4-BE49-F238E27FC236}">
                <a16:creationId xmlns:a16="http://schemas.microsoft.com/office/drawing/2014/main" id="{6F809783-19AA-408E-98C1-520DAECF40AD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layer to Pokémon Comparison" id="21" name="slide21">
            <a:extLst>
              <a:ext uri="{FF2B5EF4-FFF2-40B4-BE49-F238E27FC236}">
                <a16:creationId xmlns:a16="http://schemas.microsoft.com/office/drawing/2014/main" id="{D0936F17-AE77-41B7-A617-56CD1398CBF3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287" y="933450"/>
            <a:ext cx="835342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tats" id="22" name="slide22">
            <a:extLst>
              <a:ext uri="{FF2B5EF4-FFF2-40B4-BE49-F238E27FC236}">
                <a16:creationId xmlns:a16="http://schemas.microsoft.com/office/drawing/2014/main" id="{4878BE7A-6895-4895-A56C-80C92AAB0A5E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0"/>
            <a:ext cx="228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kemon" id="23" name="slide23">
            <a:extLst>
              <a:ext uri="{FF2B5EF4-FFF2-40B4-BE49-F238E27FC236}">
                <a16:creationId xmlns:a16="http://schemas.microsoft.com/office/drawing/2014/main" id="{5EF900FA-07C7-4046-8C8D-539F1531CCBF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5" y="0"/>
            <a:ext cx="4286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ld Pong Efficiency Graph" id="24" name="slide24">
            <a:extLst>
              <a:ext uri="{FF2B5EF4-FFF2-40B4-BE49-F238E27FC236}">
                <a16:creationId xmlns:a16="http://schemas.microsoft.com/office/drawing/2014/main" id="{80AE5B2F-134F-42D5-BDB3-9DC4637F74E2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52500"/>
            <a:ext cx="83439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Offense/Defense Graph" id="3" name="slide3">
            <a:extLst>
              <a:ext uri="{FF2B5EF4-FFF2-40B4-BE49-F238E27FC236}">
                <a16:creationId xmlns:a16="http://schemas.microsoft.com/office/drawing/2014/main" id="{D0214430-D744-4AAC-A424-6B09E538FA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1014412"/>
            <a:ext cx="8343900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xpectation Graph" id="4" name="slide4">
            <a:extLst>
              <a:ext uri="{FF2B5EF4-FFF2-40B4-BE49-F238E27FC236}">
                <a16:creationId xmlns:a16="http://schemas.microsoft.com/office/drawing/2014/main" id="{B02D1544-6C74-428F-B05C-C15E7E001D6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687" y="933450"/>
            <a:ext cx="804862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xpectation Rankings" id="5" name="slide5">
            <a:extLst>
              <a:ext uri="{FF2B5EF4-FFF2-40B4-BE49-F238E27FC236}">
                <a16:creationId xmlns:a16="http://schemas.microsoft.com/office/drawing/2014/main" id="{2CFD301D-723D-4849-A228-6561742D68D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fficiency Graph" id="6" name="slide6">
            <a:extLst>
              <a:ext uri="{FF2B5EF4-FFF2-40B4-BE49-F238E27FC236}">
                <a16:creationId xmlns:a16="http://schemas.microsoft.com/office/drawing/2014/main" id="{3692A2F3-38FB-4338-9F93-0AA166FDB67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1014412"/>
            <a:ext cx="8343900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fficiency Rankings" id="7" name="slide7">
            <a:extLst>
              <a:ext uri="{FF2B5EF4-FFF2-40B4-BE49-F238E27FC236}">
                <a16:creationId xmlns:a16="http://schemas.microsoft.com/office/drawing/2014/main" id="{688E4D79-25E5-44A6-B69A-5796EDAF07B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Gutsiness Graph" id="8" name="slide8">
            <a:extLst>
              <a:ext uri="{FF2B5EF4-FFF2-40B4-BE49-F238E27FC236}">
                <a16:creationId xmlns:a16="http://schemas.microsoft.com/office/drawing/2014/main" id="{AB4D28DF-B76D-4CBB-A1C9-594E0C81672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933450"/>
            <a:ext cx="83439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Gutsiness Rankings" id="9" name="slide9">
            <a:extLst>
              <a:ext uri="{FF2B5EF4-FFF2-40B4-BE49-F238E27FC236}">
                <a16:creationId xmlns:a16="http://schemas.microsoft.com/office/drawing/2014/main" id="{6B107C55-F71A-4369-84D8-7E6B6C888BC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425" y="933450"/>
            <a:ext cx="843915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2023-02-12T06:01:15Z</dcterms:created>
  <dcterms:modified xsi:type="dcterms:W3CDTF">2023-02-12T06:01:15Z</dcterms:modified>
</cp:coreProperties>
</file>

<file path=docProps/thumbnail.jpeg>
</file>